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20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000" dirty="0" err="1">
                <a:solidFill>
                  <a:srgbClr val="FFFFFF"/>
                </a:solidFill>
                <a:latin typeface="Mali Bold"/>
              </a:rPr>
              <a:t>Sonidos</a:t>
            </a:r>
            <a:r>
              <a:rPr lang="en-US" sz="9000" dirty="0">
                <a:solidFill>
                  <a:srgbClr val="FFFFFF"/>
                </a:solidFill>
                <a:latin typeface="Mali Bold"/>
              </a:rPr>
              <a:t> de </a:t>
            </a:r>
            <a:r>
              <a:rPr lang="en-US" sz="9000" dirty="0" err="1">
                <a:solidFill>
                  <a:srgbClr val="FFFFFF"/>
                </a:solidFill>
                <a:latin typeface="Mali Bold"/>
              </a:rPr>
              <a:t>Dígrafo</a:t>
            </a:r>
            <a:endParaRPr lang="en-US" sz="9000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Actividad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Interactiva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Niños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y sus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Familias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en-US" sz="6899" dirty="0">
                <a:solidFill>
                  <a:srgbClr val="203963"/>
                </a:solidFill>
                <a:latin typeface="Cooper Hewitt Bold"/>
              </a:rPr>
              <a:t>INDICACIONES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705347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SONIDOS DE DÍGRAFO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effectLst/>
              </a:rPr>
              <a:t>Siéntese</a:t>
            </a:r>
            <a:r>
              <a:rPr lang="en-US" sz="2800" b="0" i="0" u="none" strike="noStrike" dirty="0">
                <a:effectLst/>
              </a:rPr>
              <a:t> con </a:t>
            </a:r>
            <a:r>
              <a:rPr lang="en-US" sz="2800" b="0" i="0" u="none" strike="noStrike" dirty="0" err="1">
                <a:effectLst/>
              </a:rPr>
              <a:t>su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hijo</a:t>
            </a:r>
            <a:r>
              <a:rPr lang="en-US" sz="2800" b="0" i="0" u="none" strike="noStrike" dirty="0">
                <a:effectLst/>
              </a:rPr>
              <a:t> y </a:t>
            </a:r>
            <a:r>
              <a:rPr lang="en-US" sz="2800" b="0" i="0" u="none" strike="noStrike" dirty="0" err="1">
                <a:effectLst/>
              </a:rPr>
              <a:t>haga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clic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en</a:t>
            </a:r>
            <a:r>
              <a:rPr lang="en-US" sz="2800" b="0" i="0" u="none" strike="noStrike" dirty="0">
                <a:effectLst/>
              </a:rPr>
              <a:t> la </a:t>
            </a:r>
            <a:r>
              <a:rPr lang="en-US" sz="2800" b="0" i="0" u="none" strike="noStrike" dirty="0" err="1">
                <a:effectLst/>
              </a:rPr>
              <a:t>tarjeta</a:t>
            </a:r>
            <a:r>
              <a:rPr lang="en-US" sz="2800" b="0" i="0" u="none" strike="noStrike" dirty="0">
                <a:effectLst/>
              </a:rPr>
              <a:t> y </a:t>
            </a:r>
            <a:r>
              <a:rPr lang="en-US" sz="2800" b="0" i="0" u="none" strike="noStrike" dirty="0" err="1">
                <a:effectLst/>
              </a:rPr>
              <a:t>escuche</a:t>
            </a:r>
            <a:r>
              <a:rPr lang="en-US" sz="2800" b="0" i="0" u="none" strike="noStrike" dirty="0">
                <a:effectLst/>
              </a:rPr>
              <a:t> la(s) </a:t>
            </a:r>
            <a:r>
              <a:rPr lang="en-US" sz="2800" b="0" i="0" u="none" strike="noStrike" dirty="0" err="1">
                <a:effectLst/>
              </a:rPr>
              <a:t>letra</a:t>
            </a:r>
            <a:r>
              <a:rPr lang="en-US" sz="2800" b="0" i="0" u="none" strike="noStrike" dirty="0">
                <a:effectLst/>
              </a:rPr>
              <a:t>(s), la palabra clave y </a:t>
            </a:r>
            <a:r>
              <a:rPr lang="en-US" sz="2800" b="0" i="0" u="none" strike="noStrike" dirty="0" err="1">
                <a:effectLst/>
              </a:rPr>
              <a:t>el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sonido</a:t>
            </a:r>
            <a:r>
              <a:rPr lang="en-US" sz="2800" b="0" i="0" u="none" strike="noStrike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effectLst/>
              </a:rPr>
              <a:t>Repita</a:t>
            </a:r>
            <a:r>
              <a:rPr lang="en-US" sz="2800" b="0" i="0" u="none" strike="noStrike" dirty="0">
                <a:effectLst/>
              </a:rPr>
              <a:t> la(s) </a:t>
            </a:r>
            <a:r>
              <a:rPr lang="en-US" sz="2800" b="0" i="0" u="none" strike="noStrike" dirty="0" err="1">
                <a:effectLst/>
              </a:rPr>
              <a:t>letra</a:t>
            </a:r>
            <a:r>
              <a:rPr lang="en-US" sz="2800" b="0" i="0" u="none" strike="noStrike" dirty="0">
                <a:effectLst/>
              </a:rPr>
              <a:t>(s), la palabra clave y </a:t>
            </a:r>
            <a:r>
              <a:rPr lang="en-US" sz="2800" b="0" i="0" u="none" strike="noStrike" dirty="0" err="1">
                <a:effectLst/>
              </a:rPr>
              <a:t>el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sonido</a:t>
            </a:r>
            <a:r>
              <a:rPr lang="en-US" sz="2800" b="0" i="0" u="none" strike="noStrike" dirty="0">
                <a:effectLst/>
              </a:rPr>
              <a:t> para </a:t>
            </a:r>
            <a:r>
              <a:rPr lang="en-US" sz="2800" b="0" i="0" u="none" strike="noStrike" dirty="0" err="1">
                <a:effectLst/>
              </a:rPr>
              <a:t>su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hijo</a:t>
            </a:r>
            <a:r>
              <a:rPr lang="en-US" sz="2800" b="0" i="0" u="none" strike="noStrike" dirty="0">
                <a:effectLst/>
              </a:rPr>
              <a:t> y </a:t>
            </a:r>
            <a:r>
              <a:rPr lang="en-US" sz="2800" b="0" i="0" u="none" strike="noStrike" dirty="0" err="1">
                <a:effectLst/>
              </a:rPr>
              <a:t>pídale</a:t>
            </a:r>
            <a:r>
              <a:rPr lang="en-US" sz="2800" b="0" i="0" u="none" strike="noStrike" dirty="0">
                <a:effectLst/>
              </a:rPr>
              <a:t> que lo </a:t>
            </a:r>
            <a:r>
              <a:rPr lang="en-US" sz="2800" b="0" i="0" u="none" strike="noStrike" dirty="0" err="1">
                <a:effectLst/>
              </a:rPr>
              <a:t>repita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después</a:t>
            </a:r>
            <a:r>
              <a:rPr lang="en-US" sz="2800" b="0" i="0" u="none" strike="noStrike" dirty="0">
                <a:effectLst/>
              </a:rPr>
              <a:t> de </a:t>
            </a:r>
            <a:r>
              <a:rPr lang="en-US" sz="2800" b="0" i="0" u="none" strike="noStrike" dirty="0" err="1">
                <a:effectLst/>
              </a:rPr>
              <a:t>usted</a:t>
            </a:r>
            <a:r>
              <a:rPr lang="en-US" sz="2800" b="0" i="0" u="none" strike="noStrike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effectLst/>
              </a:rPr>
              <a:t>Pregúnteles</a:t>
            </a:r>
            <a:r>
              <a:rPr lang="en-US" sz="2800" b="0" i="0" u="none" strike="noStrike" dirty="0">
                <a:effectLst/>
              </a:rPr>
              <a:t>: "¿</a:t>
            </a:r>
            <a:r>
              <a:rPr lang="en-US" sz="2800" b="0" i="0" u="none" strike="noStrike" dirty="0" err="1">
                <a:effectLst/>
              </a:rPr>
              <a:t>Qué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otras</a:t>
            </a:r>
            <a:r>
              <a:rPr lang="en-US" sz="2800" b="0" i="0" u="none" strike="noStrike" dirty="0">
                <a:effectLst/>
              </a:rPr>
              <a:t> palabras se les </a:t>
            </a:r>
            <a:r>
              <a:rPr lang="en-US" sz="2800" b="0" i="0" u="none" strike="noStrike" dirty="0" err="1">
                <a:effectLst/>
              </a:rPr>
              <a:t>ocurren</a:t>
            </a:r>
            <a:r>
              <a:rPr lang="en-US" sz="2800" b="0" i="0" u="none" strike="noStrike" dirty="0">
                <a:effectLst/>
              </a:rPr>
              <a:t> que </a:t>
            </a:r>
            <a:r>
              <a:rPr lang="en-US" sz="2800" b="0" i="0" u="none" strike="noStrike" dirty="0" err="1">
                <a:effectLst/>
              </a:rPr>
              <a:t>tengan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estos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dígrafos</a:t>
            </a:r>
            <a:r>
              <a:rPr lang="en-US" sz="2800" b="0" i="0" u="none" strike="noStrike" dirty="0">
                <a:effectLst/>
              </a:rPr>
              <a:t>?"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88FE13-0FBA-41CE-A777-D0CEFF3F2F9F}"/>
</file>

<file path=customXml/itemProps2.xml><?xml version="1.0" encoding="utf-8"?>
<ds:datastoreItem xmlns:ds="http://schemas.openxmlformats.org/officeDocument/2006/customXml" ds:itemID="{79DBF4AF-2C7C-47C3-9972-47A05147796F}"/>
</file>

<file path=customXml/itemProps3.xml><?xml version="1.0" encoding="utf-8"?>
<ds:datastoreItem xmlns:ds="http://schemas.openxmlformats.org/officeDocument/2006/customXml" ds:itemID="{797AE559-E82C-4C57-A6B0-3C43DC2587B2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88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12</cp:revision>
  <dcterms:created xsi:type="dcterms:W3CDTF">2006-08-16T00:00:00Z</dcterms:created>
  <dcterms:modified xsi:type="dcterms:W3CDTF">2022-11-28T21:34:47Z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