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cherus Grotesque Light Bold" panose="020B060402020202020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oper Hewitt Bold" panose="020B0604020202020204" charset="0"/>
      <p:regular r:id="rId14"/>
      <p:bold r:id="rId15"/>
    </p:embeddedFont>
    <p:embeddedFont>
      <p:font typeface="Mali Bold" panose="020B0604020202020204" charset="-34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95AC02-54D5-4F3F-9238-B0FBA52350D1}" v="23" dt="2023-12-19T18:01:20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95" autoAdjust="0"/>
  </p:normalViewPr>
  <p:slideViewPr>
    <p:cSldViewPr>
      <p:cViewPr varScale="1">
        <p:scale>
          <a:sx n="66" d="100"/>
          <a:sy n="66" d="100"/>
        </p:scale>
        <p:origin x="1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 Daniel" userId="6c5711b8-578f-4d36-989d-6d05a51a5dc1" providerId="ADAL" clId="{50ACAD2F-380A-F24B-8ADE-EB7861EE18BA}"/>
    <pc:docChg chg="modSld">
      <pc:chgData name="Wolf Daniel" userId="6c5711b8-578f-4d36-989d-6d05a51a5dc1" providerId="ADAL" clId="{50ACAD2F-380A-F24B-8ADE-EB7861EE18BA}" dt="2023-12-20T16:52:58.434" v="3"/>
      <pc:docMkLst>
        <pc:docMk/>
      </pc:docMkLst>
      <pc:sldChg chg="modSp mod">
        <pc:chgData name="Wolf Daniel" userId="6c5711b8-578f-4d36-989d-6d05a51a5dc1" providerId="ADAL" clId="{50ACAD2F-380A-F24B-8ADE-EB7861EE18BA}" dt="2023-12-20T16:49:12.654" v="0"/>
        <pc:sldMkLst>
          <pc:docMk/>
          <pc:sldMk cId="0" sldId="258"/>
        </pc:sldMkLst>
        <pc:spChg chg="mod">
          <ac:chgData name="Wolf Daniel" userId="6c5711b8-578f-4d36-989d-6d05a51a5dc1" providerId="ADAL" clId="{50ACAD2F-380A-F24B-8ADE-EB7861EE18BA}" dt="2023-12-20T16:49:12.654" v="0"/>
          <ac:spMkLst>
            <pc:docMk/>
            <pc:sldMk cId="0" sldId="258"/>
            <ac:spMk id="12" creationId="{CD067786-501C-7AF5-B5A6-78652271CF22}"/>
          </ac:spMkLst>
        </pc:spChg>
      </pc:sldChg>
      <pc:sldChg chg="modSp mod">
        <pc:chgData name="Wolf Daniel" userId="6c5711b8-578f-4d36-989d-6d05a51a5dc1" providerId="ADAL" clId="{50ACAD2F-380A-F24B-8ADE-EB7861EE18BA}" dt="2023-12-20T16:50:43.493" v="1"/>
        <pc:sldMkLst>
          <pc:docMk/>
          <pc:sldMk cId="2528248558" sldId="259"/>
        </pc:sldMkLst>
        <pc:spChg chg="mod">
          <ac:chgData name="Wolf Daniel" userId="6c5711b8-578f-4d36-989d-6d05a51a5dc1" providerId="ADAL" clId="{50ACAD2F-380A-F24B-8ADE-EB7861EE18BA}" dt="2023-12-20T16:50:43.493" v="1"/>
          <ac:spMkLst>
            <pc:docMk/>
            <pc:sldMk cId="2528248558" sldId="259"/>
            <ac:spMk id="21" creationId="{C9808D6B-6099-1186-0450-79485EBBDDBE}"/>
          </ac:spMkLst>
        </pc:spChg>
      </pc:sldChg>
      <pc:sldChg chg="modSp mod">
        <pc:chgData name="Wolf Daniel" userId="6c5711b8-578f-4d36-989d-6d05a51a5dc1" providerId="ADAL" clId="{50ACAD2F-380A-F24B-8ADE-EB7861EE18BA}" dt="2023-12-20T16:52:58.434" v="3"/>
        <pc:sldMkLst>
          <pc:docMk/>
          <pc:sldMk cId="55777309" sldId="260"/>
        </pc:sldMkLst>
        <pc:spChg chg="mod">
          <ac:chgData name="Wolf Daniel" userId="6c5711b8-578f-4d36-989d-6d05a51a5dc1" providerId="ADAL" clId="{50ACAD2F-380A-F24B-8ADE-EB7861EE18BA}" dt="2023-12-20T16:52:58.434" v="3"/>
          <ac:spMkLst>
            <pc:docMk/>
            <pc:sldMk cId="55777309" sldId="260"/>
            <ac:spMk id="13" creationId="{F5C32E2C-E4DF-683C-742A-E5B853AB7CE0}"/>
          </ac:spMkLst>
        </pc:spChg>
        <pc:grpChg chg="mod">
          <ac:chgData name="Wolf Daniel" userId="6c5711b8-578f-4d36-989d-6d05a51a5dc1" providerId="ADAL" clId="{50ACAD2F-380A-F24B-8ADE-EB7861EE18BA}" dt="2023-12-20T16:52:56.845" v="2" actId="1076"/>
          <ac:grpSpMkLst>
            <pc:docMk/>
            <pc:sldMk cId="55777309" sldId="260"/>
            <ac:grpSpMk id="5" creationId="{00000000-0000-0000-0000-000000000000}"/>
          </ac:grpSpMkLst>
        </pc:grpChg>
      </pc:sldChg>
    </pc:docChg>
  </pc:docChgLst>
  <pc:docChgLst>
    <pc:chgData name="Wolf Daniel" userId="6c5711b8-578f-4d36-989d-6d05a51a5dc1" providerId="ADAL" clId="{4B95AC02-54D5-4F3F-9238-B0FBA52350D1}"/>
    <pc:docChg chg="modSld">
      <pc:chgData name="Wolf Daniel" userId="6c5711b8-578f-4d36-989d-6d05a51a5dc1" providerId="ADAL" clId="{4B95AC02-54D5-4F3F-9238-B0FBA52350D1}" dt="2023-12-21T20:29:06.904" v="1426" actId="27784"/>
      <pc:docMkLst>
        <pc:docMk/>
      </pc:docMkLst>
      <pc:sldChg chg="modSp mod">
        <pc:chgData name="Wolf Daniel" userId="6c5711b8-578f-4d36-989d-6d05a51a5dc1" providerId="ADAL" clId="{4B95AC02-54D5-4F3F-9238-B0FBA52350D1}" dt="2023-12-19T18:00:27.972" v="1371" actId="33553"/>
        <pc:sldMkLst>
          <pc:docMk/>
          <pc:sldMk cId="0" sldId="256"/>
        </pc:sldMkLst>
        <pc:spChg chg="mod">
          <ac:chgData name="Wolf Daniel" userId="6c5711b8-578f-4d36-989d-6d05a51a5dc1" providerId="ADAL" clId="{4B95AC02-54D5-4F3F-9238-B0FBA52350D1}" dt="2023-12-19T18:00:27.972" v="1371" actId="33553"/>
          <ac:spMkLst>
            <pc:docMk/>
            <pc:sldMk cId="0" sldId="256"/>
            <ac:spMk id="17" creationId="{00000000-0000-0000-0000-000000000000}"/>
          </ac:spMkLst>
        </pc:spChg>
        <pc:grpChg chg="mod">
          <ac:chgData name="Wolf Daniel" userId="6c5711b8-578f-4d36-989d-6d05a51a5dc1" providerId="ADAL" clId="{4B95AC02-54D5-4F3F-9238-B0FBA52350D1}" dt="2023-12-19T17:42:57.572" v="4" actId="962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Wolf Daniel" userId="6c5711b8-578f-4d36-989d-6d05a51a5dc1" providerId="ADAL" clId="{4B95AC02-54D5-4F3F-9238-B0FBA52350D1}" dt="2023-12-19T17:44:08.832" v="5" actId="962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Wolf Daniel" userId="6c5711b8-578f-4d36-989d-6d05a51a5dc1" providerId="ADAL" clId="{4B95AC02-54D5-4F3F-9238-B0FBA52350D1}" dt="2023-12-19T17:44:35.992" v="102" actId="962"/>
          <ac:grpSpMkLst>
            <pc:docMk/>
            <pc:sldMk cId="0" sldId="256"/>
            <ac:grpSpMk id="14" creationId="{00000000-0000-0000-0000-000000000000}"/>
          </ac:grpSpMkLst>
        </pc:grpChg>
        <pc:grpChg chg="mod">
          <ac:chgData name="Wolf Daniel" userId="6c5711b8-578f-4d36-989d-6d05a51a5dc1" providerId="ADAL" clId="{4B95AC02-54D5-4F3F-9238-B0FBA52350D1}" dt="2023-12-19T17:44:45.352" v="176" actId="962"/>
          <ac:grpSpMkLst>
            <pc:docMk/>
            <pc:sldMk cId="0" sldId="256"/>
            <ac:grpSpMk id="18" creationId="{00000000-0000-0000-0000-000000000000}"/>
          </ac:grpSpMkLst>
        </pc:grpChg>
        <pc:picChg chg="mod">
          <ac:chgData name="Wolf Daniel" userId="6c5711b8-578f-4d36-989d-6d05a51a5dc1" providerId="ADAL" clId="{4B95AC02-54D5-4F3F-9238-B0FBA52350D1}" dt="2023-12-19T17:42:54.442" v="3" actId="962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44:18.065" v="95" actId="962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44:25.372" v="96" actId="962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44:26.973" v="97" actId="962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44:28.789" v="98" actId="962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44:30.533" v="99" actId="962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44:32.318" v="100" actId="962"/>
          <ac:picMkLst>
            <pc:docMk/>
            <pc:sldMk cId="0" sldId="256"/>
            <ac:picMk id="12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44:34.487" v="101" actId="962"/>
          <ac:picMkLst>
            <pc:docMk/>
            <pc:sldMk cId="0" sldId="256"/>
            <ac:picMk id="13" creationId="{00000000-0000-0000-0000-000000000000}"/>
          </ac:picMkLst>
        </pc:picChg>
      </pc:sldChg>
      <pc:sldChg chg="modSp mod">
        <pc:chgData name="Wolf Daniel" userId="6c5711b8-578f-4d36-989d-6d05a51a5dc1" providerId="ADAL" clId="{4B95AC02-54D5-4F3F-9238-B0FBA52350D1}" dt="2023-12-19T18:00:29.626" v="1372" actId="33553"/>
        <pc:sldMkLst>
          <pc:docMk/>
          <pc:sldMk cId="0" sldId="257"/>
        </pc:sldMkLst>
        <pc:spChg chg="mod">
          <ac:chgData name="Wolf Daniel" userId="6c5711b8-578f-4d36-989d-6d05a51a5dc1" providerId="ADAL" clId="{4B95AC02-54D5-4F3F-9238-B0FBA52350D1}" dt="2023-12-19T18:00:29.626" v="1372" actId="33553"/>
          <ac:spMkLst>
            <pc:docMk/>
            <pc:sldMk cId="0" sldId="257"/>
            <ac:spMk id="6" creationId="{00000000-0000-0000-0000-000000000000}"/>
          </ac:spMkLst>
        </pc:spChg>
        <pc:grpChg chg="mod">
          <ac:chgData name="Wolf Daniel" userId="6c5711b8-578f-4d36-989d-6d05a51a5dc1" providerId="ADAL" clId="{4B95AC02-54D5-4F3F-9238-B0FBA52350D1}" dt="2023-12-19T17:45:49.035" v="199" actId="962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Wolf Daniel" userId="6c5711b8-578f-4d36-989d-6d05a51a5dc1" providerId="ADAL" clId="{4B95AC02-54D5-4F3F-9238-B0FBA52350D1}" dt="2023-12-19T17:45:39.034" v="180" actId="962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45:44.897" v="198" actId="962"/>
          <ac:picMkLst>
            <pc:docMk/>
            <pc:sldMk cId="0" sldId="257"/>
            <ac:picMk id="3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46:03.385" v="317" actId="962"/>
          <ac:picMkLst>
            <pc:docMk/>
            <pc:sldMk cId="0" sldId="257"/>
            <ac:picMk id="7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46:53.728" v="318" actId="962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46:56.507" v="319" actId="962"/>
          <ac:picMkLst>
            <pc:docMk/>
            <pc:sldMk cId="0" sldId="257"/>
            <ac:picMk id="9" creationId="{00000000-0000-0000-0000-000000000000}"/>
          </ac:picMkLst>
        </pc:picChg>
      </pc:sldChg>
      <pc:sldChg chg="addSp modSp mod modMedia">
        <pc:chgData name="Wolf Daniel" userId="6c5711b8-578f-4d36-989d-6d05a51a5dc1" providerId="ADAL" clId="{4B95AC02-54D5-4F3F-9238-B0FBA52350D1}" dt="2023-12-21T20:27:35.494" v="1406" actId="27784"/>
        <pc:sldMkLst>
          <pc:docMk/>
          <pc:sldMk cId="0" sldId="258"/>
        </pc:sldMkLst>
        <pc:spChg chg="add mod">
          <ac:chgData name="Wolf Daniel" userId="6c5711b8-578f-4d36-989d-6d05a51a5dc1" providerId="ADAL" clId="{4B95AC02-54D5-4F3F-9238-B0FBA52350D1}" dt="2023-12-19T18:00:53.174" v="1386" actId="1076"/>
          <ac:spMkLst>
            <pc:docMk/>
            <pc:sldMk cId="0" sldId="258"/>
            <ac:spMk id="12" creationId="{CD067786-501C-7AF5-B5A6-78652271CF22}"/>
          </ac:spMkLst>
        </pc:spChg>
        <pc:grpChg chg="mod">
          <ac:chgData name="Wolf Daniel" userId="6c5711b8-578f-4d36-989d-6d05a51a5dc1" providerId="ADAL" clId="{4B95AC02-54D5-4F3F-9238-B0FBA52350D1}" dt="2023-12-19T17:47:07.734" v="321" actId="962"/>
          <ac:grpSpMkLst>
            <pc:docMk/>
            <pc:sldMk cId="0" sldId="258"/>
            <ac:grpSpMk id="3" creationId="{00000000-0000-0000-0000-000000000000}"/>
          </ac:grpSpMkLst>
        </pc:grpChg>
        <pc:grpChg chg="mod">
          <ac:chgData name="Wolf Daniel" userId="6c5711b8-578f-4d36-989d-6d05a51a5dc1" providerId="ADAL" clId="{4B95AC02-54D5-4F3F-9238-B0FBA52350D1}" dt="2023-12-19T17:47:10.016" v="322" actId="962"/>
          <ac:grpSpMkLst>
            <pc:docMk/>
            <pc:sldMk cId="0" sldId="258"/>
            <ac:grpSpMk id="5" creationId="{00000000-0000-0000-0000-000000000000}"/>
          </ac:grpSpMkLst>
        </pc:grpChg>
        <pc:picChg chg="mod">
          <ac:chgData name="Wolf Daniel" userId="6c5711b8-578f-4d36-989d-6d05a51a5dc1" providerId="ADAL" clId="{4B95AC02-54D5-4F3F-9238-B0FBA52350D1}" dt="2023-12-19T17:46:58.720" v="320" actId="962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47:13.502" v="334" actId="962"/>
          <ac:picMkLst>
            <pc:docMk/>
            <pc:sldMk cId="0" sldId="258"/>
            <ac:picMk id="7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47:19.447" v="344" actId="962"/>
          <ac:picMkLst>
            <pc:docMk/>
            <pc:sldMk cId="0" sldId="258"/>
            <ac:picMk id="8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47:23.886" v="345" actId="962"/>
          <ac:picMkLst>
            <pc:docMk/>
            <pc:sldMk cId="0" sldId="258"/>
            <ac:picMk id="9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47:28.872" v="363" actId="962"/>
          <ac:picMkLst>
            <pc:docMk/>
            <pc:sldMk cId="0" sldId="258"/>
            <ac:picMk id="10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50:11.724" v="657" actId="962"/>
          <ac:picMkLst>
            <pc:docMk/>
            <pc:sldMk cId="0" sldId="258"/>
            <ac:picMk id="11" creationId="{0E0B36F9-DB1C-855D-AB4E-BD9E8D77A33E}"/>
          </ac:picMkLst>
        </pc:picChg>
        <pc:picChg chg="mod">
          <ac:chgData name="Wolf Daniel" userId="6c5711b8-578f-4d36-989d-6d05a51a5dc1" providerId="ADAL" clId="{4B95AC02-54D5-4F3F-9238-B0FBA52350D1}" dt="2023-12-21T20:27:00.964" v="1399" actId="27784"/>
          <ac:picMkLst>
            <pc:docMk/>
            <pc:sldMk cId="0" sldId="258"/>
            <ac:picMk id="20" creationId="{EB3860E3-F0F8-375D-84DF-42798F2FA814}"/>
          </ac:picMkLst>
        </pc:picChg>
        <pc:picChg chg="mod">
          <ac:chgData name="Wolf Daniel" userId="6c5711b8-578f-4d36-989d-6d05a51a5dc1" providerId="ADAL" clId="{4B95AC02-54D5-4F3F-9238-B0FBA52350D1}" dt="2023-12-21T20:27:05.243" v="1400" actId="27784"/>
          <ac:picMkLst>
            <pc:docMk/>
            <pc:sldMk cId="0" sldId="258"/>
            <ac:picMk id="21" creationId="{A84BA2AE-8AA3-BB09-5CBB-D44864A2A0CF}"/>
          </ac:picMkLst>
        </pc:picChg>
        <pc:picChg chg="mod">
          <ac:chgData name="Wolf Daniel" userId="6c5711b8-578f-4d36-989d-6d05a51a5dc1" providerId="ADAL" clId="{4B95AC02-54D5-4F3F-9238-B0FBA52350D1}" dt="2023-12-21T20:27:11.085" v="1401" actId="27784"/>
          <ac:picMkLst>
            <pc:docMk/>
            <pc:sldMk cId="0" sldId="258"/>
            <ac:picMk id="22" creationId="{FBDF2C37-068B-145C-2D00-BF952C357AAB}"/>
          </ac:picMkLst>
        </pc:picChg>
        <pc:picChg chg="mod">
          <ac:chgData name="Wolf Daniel" userId="6c5711b8-578f-4d36-989d-6d05a51a5dc1" providerId="ADAL" clId="{4B95AC02-54D5-4F3F-9238-B0FBA52350D1}" dt="2023-12-21T20:27:14.530" v="1402" actId="27784"/>
          <ac:picMkLst>
            <pc:docMk/>
            <pc:sldMk cId="0" sldId="258"/>
            <ac:picMk id="23" creationId="{4EB9073B-5A1F-3443-769D-2E52B5F71888}"/>
          </ac:picMkLst>
        </pc:picChg>
        <pc:picChg chg="mod">
          <ac:chgData name="Wolf Daniel" userId="6c5711b8-578f-4d36-989d-6d05a51a5dc1" providerId="ADAL" clId="{4B95AC02-54D5-4F3F-9238-B0FBA52350D1}" dt="2023-12-21T20:27:18.741" v="1403" actId="27784"/>
          <ac:picMkLst>
            <pc:docMk/>
            <pc:sldMk cId="0" sldId="258"/>
            <ac:picMk id="24" creationId="{62C63745-B285-4541-5642-E7481BAA1CC3}"/>
          </ac:picMkLst>
        </pc:picChg>
        <pc:picChg chg="mod">
          <ac:chgData name="Wolf Daniel" userId="6c5711b8-578f-4d36-989d-6d05a51a5dc1" providerId="ADAL" clId="{4B95AC02-54D5-4F3F-9238-B0FBA52350D1}" dt="2023-12-21T20:27:23.401" v="1404" actId="27784"/>
          <ac:picMkLst>
            <pc:docMk/>
            <pc:sldMk cId="0" sldId="258"/>
            <ac:picMk id="25" creationId="{F1215BC0-8771-DC8A-C9B1-6C6CF932E702}"/>
          </ac:picMkLst>
        </pc:picChg>
        <pc:picChg chg="mod">
          <ac:chgData name="Wolf Daniel" userId="6c5711b8-578f-4d36-989d-6d05a51a5dc1" providerId="ADAL" clId="{4B95AC02-54D5-4F3F-9238-B0FBA52350D1}" dt="2023-12-21T20:27:28.153" v="1405" actId="27784"/>
          <ac:picMkLst>
            <pc:docMk/>
            <pc:sldMk cId="0" sldId="258"/>
            <ac:picMk id="26" creationId="{B3DE5E9F-F560-20E9-E7C8-E14EFC7F15E4}"/>
          </ac:picMkLst>
        </pc:picChg>
        <pc:picChg chg="mod">
          <ac:chgData name="Wolf Daniel" userId="6c5711b8-578f-4d36-989d-6d05a51a5dc1" providerId="ADAL" clId="{4B95AC02-54D5-4F3F-9238-B0FBA52350D1}" dt="2023-12-21T20:27:35.494" v="1406" actId="27784"/>
          <ac:picMkLst>
            <pc:docMk/>
            <pc:sldMk cId="0" sldId="258"/>
            <ac:picMk id="27" creationId="{0815410A-E8DE-B11F-F41D-C6B0716718A8}"/>
          </ac:picMkLst>
        </pc:picChg>
      </pc:sldChg>
      <pc:sldChg chg="addSp delSp modSp mod modMedia">
        <pc:chgData name="Wolf Daniel" userId="6c5711b8-578f-4d36-989d-6d05a51a5dc1" providerId="ADAL" clId="{4B95AC02-54D5-4F3F-9238-B0FBA52350D1}" dt="2023-12-21T20:28:10.831" v="1414" actId="27784"/>
        <pc:sldMkLst>
          <pc:docMk/>
          <pc:sldMk cId="2528248558" sldId="259"/>
        </pc:sldMkLst>
        <pc:spChg chg="add del mod">
          <ac:chgData name="Wolf Daniel" userId="6c5711b8-578f-4d36-989d-6d05a51a5dc1" providerId="ADAL" clId="{4B95AC02-54D5-4F3F-9238-B0FBA52350D1}" dt="2023-12-19T18:00:58.746" v="1388"/>
          <ac:spMkLst>
            <pc:docMk/>
            <pc:sldMk cId="2528248558" sldId="259"/>
            <ac:spMk id="20" creationId="{FCD9BE9C-B1A9-A0BC-9BE1-6DFEC73E765A}"/>
          </ac:spMkLst>
        </pc:spChg>
        <pc:spChg chg="add mod">
          <ac:chgData name="Wolf Daniel" userId="6c5711b8-578f-4d36-989d-6d05a51a5dc1" providerId="ADAL" clId="{4B95AC02-54D5-4F3F-9238-B0FBA52350D1}" dt="2023-12-19T18:01:03.156" v="1390" actId="20577"/>
          <ac:spMkLst>
            <pc:docMk/>
            <pc:sldMk cId="2528248558" sldId="259"/>
            <ac:spMk id="21" creationId="{C9808D6B-6099-1186-0450-79485EBBDDBE}"/>
          </ac:spMkLst>
        </pc:spChg>
        <pc:grpChg chg="mod">
          <ac:chgData name="Wolf Daniel" userId="6c5711b8-578f-4d36-989d-6d05a51a5dc1" providerId="ADAL" clId="{4B95AC02-54D5-4F3F-9238-B0FBA52350D1}" dt="2023-12-19T17:50:23.660" v="662" actId="962"/>
          <ac:grpSpMkLst>
            <pc:docMk/>
            <pc:sldMk cId="2528248558" sldId="259"/>
            <ac:grpSpMk id="3" creationId="{00000000-0000-0000-0000-000000000000}"/>
          </ac:grpSpMkLst>
        </pc:grpChg>
        <pc:grpChg chg="mod">
          <ac:chgData name="Wolf Daniel" userId="6c5711b8-578f-4d36-989d-6d05a51a5dc1" providerId="ADAL" clId="{4B95AC02-54D5-4F3F-9238-B0FBA52350D1}" dt="2023-12-19T17:50:25.676" v="663" actId="962"/>
          <ac:grpSpMkLst>
            <pc:docMk/>
            <pc:sldMk cId="2528248558" sldId="259"/>
            <ac:grpSpMk id="5" creationId="{00000000-0000-0000-0000-000000000000}"/>
          </ac:grpSpMkLst>
        </pc:grpChg>
        <pc:picChg chg="mod">
          <ac:chgData name="Wolf Daniel" userId="6c5711b8-578f-4d36-989d-6d05a51a5dc1" providerId="ADAL" clId="{4B95AC02-54D5-4F3F-9238-B0FBA52350D1}" dt="2023-12-19T17:50:20.335" v="661" actId="962"/>
          <ac:picMkLst>
            <pc:docMk/>
            <pc:sldMk cId="2528248558" sldId="259"/>
            <ac:picMk id="2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50:29.159" v="675" actId="962"/>
          <ac:picMkLst>
            <pc:docMk/>
            <pc:sldMk cId="2528248558" sldId="259"/>
            <ac:picMk id="7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50:34.304" v="685" actId="962"/>
          <ac:picMkLst>
            <pc:docMk/>
            <pc:sldMk cId="2528248558" sldId="259"/>
            <ac:picMk id="8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50:37.734" v="686" actId="962"/>
          <ac:picMkLst>
            <pc:docMk/>
            <pc:sldMk cId="2528248558" sldId="259"/>
            <ac:picMk id="9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50:41.310" v="704" actId="962"/>
          <ac:picMkLst>
            <pc:docMk/>
            <pc:sldMk cId="2528248558" sldId="259"/>
            <ac:picMk id="10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52:00.325" v="946" actId="962"/>
          <ac:picMkLst>
            <pc:docMk/>
            <pc:sldMk cId="2528248558" sldId="259"/>
            <ac:picMk id="11" creationId="{0E0B36F9-DB1C-855D-AB4E-BD9E8D77A33E}"/>
          </ac:picMkLst>
        </pc:picChg>
        <pc:picChg chg="mod">
          <ac:chgData name="Wolf Daniel" userId="6c5711b8-578f-4d36-989d-6d05a51a5dc1" providerId="ADAL" clId="{4B95AC02-54D5-4F3F-9238-B0FBA52350D1}" dt="2023-12-21T20:27:41.105" v="1407" actId="27784"/>
          <ac:picMkLst>
            <pc:docMk/>
            <pc:sldMk cId="2528248558" sldId="259"/>
            <ac:picMk id="12" creationId="{8751C3C3-AE6C-F24B-0623-BE3CFFC8BE27}"/>
          </ac:picMkLst>
        </pc:picChg>
        <pc:picChg chg="mod">
          <ac:chgData name="Wolf Daniel" userId="6c5711b8-578f-4d36-989d-6d05a51a5dc1" providerId="ADAL" clId="{4B95AC02-54D5-4F3F-9238-B0FBA52350D1}" dt="2023-12-21T20:27:44.847" v="1408" actId="27784"/>
          <ac:picMkLst>
            <pc:docMk/>
            <pc:sldMk cId="2528248558" sldId="259"/>
            <ac:picMk id="13" creationId="{07826B30-48D7-640E-B23F-7C0A2A59AB9C}"/>
          </ac:picMkLst>
        </pc:picChg>
        <pc:picChg chg="mod">
          <ac:chgData name="Wolf Daniel" userId="6c5711b8-578f-4d36-989d-6d05a51a5dc1" providerId="ADAL" clId="{4B95AC02-54D5-4F3F-9238-B0FBA52350D1}" dt="2023-12-21T20:27:48.895" v="1409" actId="27784"/>
          <ac:picMkLst>
            <pc:docMk/>
            <pc:sldMk cId="2528248558" sldId="259"/>
            <ac:picMk id="14" creationId="{08A12F01-A78A-A740-0F8A-4B45DE80019A}"/>
          </ac:picMkLst>
        </pc:picChg>
        <pc:picChg chg="mod">
          <ac:chgData name="Wolf Daniel" userId="6c5711b8-578f-4d36-989d-6d05a51a5dc1" providerId="ADAL" clId="{4B95AC02-54D5-4F3F-9238-B0FBA52350D1}" dt="2023-12-21T20:27:52.689" v="1410" actId="27784"/>
          <ac:picMkLst>
            <pc:docMk/>
            <pc:sldMk cId="2528248558" sldId="259"/>
            <ac:picMk id="15" creationId="{C46F20FD-42BB-B5AE-9520-91AD19B29356}"/>
          </ac:picMkLst>
        </pc:picChg>
        <pc:picChg chg="mod">
          <ac:chgData name="Wolf Daniel" userId="6c5711b8-578f-4d36-989d-6d05a51a5dc1" providerId="ADAL" clId="{4B95AC02-54D5-4F3F-9238-B0FBA52350D1}" dt="2023-12-21T20:27:58.258" v="1411" actId="27784"/>
          <ac:picMkLst>
            <pc:docMk/>
            <pc:sldMk cId="2528248558" sldId="259"/>
            <ac:picMk id="16" creationId="{C6F3845F-94C6-11BC-D4EA-D152A3B47168}"/>
          </ac:picMkLst>
        </pc:picChg>
        <pc:picChg chg="mod">
          <ac:chgData name="Wolf Daniel" userId="6c5711b8-578f-4d36-989d-6d05a51a5dc1" providerId="ADAL" clId="{4B95AC02-54D5-4F3F-9238-B0FBA52350D1}" dt="2023-12-21T20:28:02.836" v="1412" actId="27784"/>
          <ac:picMkLst>
            <pc:docMk/>
            <pc:sldMk cId="2528248558" sldId="259"/>
            <ac:picMk id="17" creationId="{E0FE366B-CF0D-1871-0DAE-29DD5F2A480B}"/>
          </ac:picMkLst>
        </pc:picChg>
        <pc:picChg chg="mod">
          <ac:chgData name="Wolf Daniel" userId="6c5711b8-578f-4d36-989d-6d05a51a5dc1" providerId="ADAL" clId="{4B95AC02-54D5-4F3F-9238-B0FBA52350D1}" dt="2023-12-21T20:28:06.782" v="1413" actId="27784"/>
          <ac:picMkLst>
            <pc:docMk/>
            <pc:sldMk cId="2528248558" sldId="259"/>
            <ac:picMk id="18" creationId="{E0A3C175-7E3E-25FB-EE41-C0FBBCC6A0EE}"/>
          </ac:picMkLst>
        </pc:picChg>
        <pc:picChg chg="mod">
          <ac:chgData name="Wolf Daniel" userId="6c5711b8-578f-4d36-989d-6d05a51a5dc1" providerId="ADAL" clId="{4B95AC02-54D5-4F3F-9238-B0FBA52350D1}" dt="2023-12-21T20:28:10.831" v="1414" actId="27784"/>
          <ac:picMkLst>
            <pc:docMk/>
            <pc:sldMk cId="2528248558" sldId="259"/>
            <ac:picMk id="19" creationId="{E7F6B1B2-A75C-4E80-B68D-EF14FC9292BA}"/>
          </ac:picMkLst>
        </pc:picChg>
      </pc:sldChg>
      <pc:sldChg chg="addSp delSp modSp mod modMedia">
        <pc:chgData name="Wolf Daniel" userId="6c5711b8-578f-4d36-989d-6d05a51a5dc1" providerId="ADAL" clId="{4B95AC02-54D5-4F3F-9238-B0FBA52350D1}" dt="2023-12-21T20:28:46.540" v="1422" actId="27784"/>
        <pc:sldMkLst>
          <pc:docMk/>
          <pc:sldMk cId="55777309" sldId="260"/>
        </pc:sldMkLst>
        <pc:spChg chg="add del mod">
          <ac:chgData name="Wolf Daniel" userId="6c5711b8-578f-4d36-989d-6d05a51a5dc1" providerId="ADAL" clId="{4B95AC02-54D5-4F3F-9238-B0FBA52350D1}" dt="2023-12-19T18:01:06.640" v="1392"/>
          <ac:spMkLst>
            <pc:docMk/>
            <pc:sldMk cId="55777309" sldId="260"/>
            <ac:spMk id="12" creationId="{7F9B2740-C831-1FD6-6C55-AD87C59705D6}"/>
          </ac:spMkLst>
        </pc:spChg>
        <pc:spChg chg="add mod">
          <ac:chgData name="Wolf Daniel" userId="6c5711b8-578f-4d36-989d-6d05a51a5dc1" providerId="ADAL" clId="{4B95AC02-54D5-4F3F-9238-B0FBA52350D1}" dt="2023-12-19T18:01:12.160" v="1394" actId="20577"/>
          <ac:spMkLst>
            <pc:docMk/>
            <pc:sldMk cId="55777309" sldId="260"/>
            <ac:spMk id="13" creationId="{F5C32E2C-E4DF-683C-742A-E5B853AB7CE0}"/>
          </ac:spMkLst>
        </pc:spChg>
        <pc:grpChg chg="mod">
          <ac:chgData name="Wolf Daniel" userId="6c5711b8-578f-4d36-989d-6d05a51a5dc1" providerId="ADAL" clId="{4B95AC02-54D5-4F3F-9238-B0FBA52350D1}" dt="2023-12-19T17:52:17.424" v="951" actId="962"/>
          <ac:grpSpMkLst>
            <pc:docMk/>
            <pc:sldMk cId="55777309" sldId="260"/>
            <ac:grpSpMk id="3" creationId="{00000000-0000-0000-0000-000000000000}"/>
          </ac:grpSpMkLst>
        </pc:grpChg>
        <pc:grpChg chg="mod">
          <ac:chgData name="Wolf Daniel" userId="6c5711b8-578f-4d36-989d-6d05a51a5dc1" providerId="ADAL" clId="{4B95AC02-54D5-4F3F-9238-B0FBA52350D1}" dt="2023-12-19T17:52:19.999" v="952" actId="962"/>
          <ac:grpSpMkLst>
            <pc:docMk/>
            <pc:sldMk cId="55777309" sldId="260"/>
            <ac:grpSpMk id="5" creationId="{00000000-0000-0000-0000-000000000000}"/>
          </ac:grpSpMkLst>
        </pc:grpChg>
        <pc:picChg chg="mod">
          <ac:chgData name="Wolf Daniel" userId="6c5711b8-578f-4d36-989d-6d05a51a5dc1" providerId="ADAL" clId="{4B95AC02-54D5-4F3F-9238-B0FBA52350D1}" dt="2023-12-19T17:52:07.993" v="950" actId="962"/>
          <ac:picMkLst>
            <pc:docMk/>
            <pc:sldMk cId="55777309" sldId="260"/>
            <ac:picMk id="2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52:22.903" v="964" actId="962"/>
          <ac:picMkLst>
            <pc:docMk/>
            <pc:sldMk cId="55777309" sldId="260"/>
            <ac:picMk id="7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52:27.839" v="974" actId="962"/>
          <ac:picMkLst>
            <pc:docMk/>
            <pc:sldMk cId="55777309" sldId="260"/>
            <ac:picMk id="8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52:31.458" v="975" actId="962"/>
          <ac:picMkLst>
            <pc:docMk/>
            <pc:sldMk cId="55777309" sldId="260"/>
            <ac:picMk id="9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52:40.079" v="1009" actId="962"/>
          <ac:picMkLst>
            <pc:docMk/>
            <pc:sldMk cId="55777309" sldId="260"/>
            <ac:picMk id="10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53:36.406" v="1207" actId="962"/>
          <ac:picMkLst>
            <pc:docMk/>
            <pc:sldMk cId="55777309" sldId="260"/>
            <ac:picMk id="11" creationId="{0E0B36F9-DB1C-855D-AB4E-BD9E8D77A33E}"/>
          </ac:picMkLst>
        </pc:picChg>
        <pc:picChg chg="mod">
          <ac:chgData name="Wolf Daniel" userId="6c5711b8-578f-4d36-989d-6d05a51a5dc1" providerId="ADAL" clId="{4B95AC02-54D5-4F3F-9238-B0FBA52350D1}" dt="2023-12-21T20:28:16.699" v="1415" actId="27784"/>
          <ac:picMkLst>
            <pc:docMk/>
            <pc:sldMk cId="55777309" sldId="260"/>
            <ac:picMk id="20" creationId="{D7B06B80-B72B-965E-5FD9-CBA843F5C3A5}"/>
          </ac:picMkLst>
        </pc:picChg>
        <pc:picChg chg="mod">
          <ac:chgData name="Wolf Daniel" userId="6c5711b8-578f-4d36-989d-6d05a51a5dc1" providerId="ADAL" clId="{4B95AC02-54D5-4F3F-9238-B0FBA52350D1}" dt="2023-12-21T20:28:20.834" v="1416" actId="27784"/>
          <ac:picMkLst>
            <pc:docMk/>
            <pc:sldMk cId="55777309" sldId="260"/>
            <ac:picMk id="21" creationId="{A1CF8B3D-DC66-7352-225A-53F3E07691D2}"/>
          </ac:picMkLst>
        </pc:picChg>
        <pc:picChg chg="mod">
          <ac:chgData name="Wolf Daniel" userId="6c5711b8-578f-4d36-989d-6d05a51a5dc1" providerId="ADAL" clId="{4B95AC02-54D5-4F3F-9238-B0FBA52350D1}" dt="2023-12-21T20:28:25.041" v="1417" actId="27784"/>
          <ac:picMkLst>
            <pc:docMk/>
            <pc:sldMk cId="55777309" sldId="260"/>
            <ac:picMk id="22" creationId="{D9B3EF49-B2D2-9045-BF3B-B34BCD194E1C}"/>
          </ac:picMkLst>
        </pc:picChg>
        <pc:picChg chg="mod">
          <ac:chgData name="Wolf Daniel" userId="6c5711b8-578f-4d36-989d-6d05a51a5dc1" providerId="ADAL" clId="{4B95AC02-54D5-4F3F-9238-B0FBA52350D1}" dt="2023-12-21T20:28:28.589" v="1418" actId="27784"/>
          <ac:picMkLst>
            <pc:docMk/>
            <pc:sldMk cId="55777309" sldId="260"/>
            <ac:picMk id="23" creationId="{1C48D438-3DB9-5748-2741-51E30CCE40EA}"/>
          </ac:picMkLst>
        </pc:picChg>
        <pc:picChg chg="mod">
          <ac:chgData name="Wolf Daniel" userId="6c5711b8-578f-4d36-989d-6d05a51a5dc1" providerId="ADAL" clId="{4B95AC02-54D5-4F3F-9238-B0FBA52350D1}" dt="2023-12-21T20:28:33.386" v="1419" actId="27784"/>
          <ac:picMkLst>
            <pc:docMk/>
            <pc:sldMk cId="55777309" sldId="260"/>
            <ac:picMk id="24" creationId="{B54EC9FF-2D64-DB1B-DFAE-E1D3E390ADE3}"/>
          </ac:picMkLst>
        </pc:picChg>
        <pc:picChg chg="mod">
          <ac:chgData name="Wolf Daniel" userId="6c5711b8-578f-4d36-989d-6d05a51a5dc1" providerId="ADAL" clId="{4B95AC02-54D5-4F3F-9238-B0FBA52350D1}" dt="2023-12-21T20:28:36.903" v="1420" actId="27784"/>
          <ac:picMkLst>
            <pc:docMk/>
            <pc:sldMk cId="55777309" sldId="260"/>
            <ac:picMk id="25" creationId="{13B79EEF-BD91-DA3C-9726-23B741895975}"/>
          </ac:picMkLst>
        </pc:picChg>
        <pc:picChg chg="mod">
          <ac:chgData name="Wolf Daniel" userId="6c5711b8-578f-4d36-989d-6d05a51a5dc1" providerId="ADAL" clId="{4B95AC02-54D5-4F3F-9238-B0FBA52350D1}" dt="2023-12-21T20:28:41.864" v="1421" actId="27784"/>
          <ac:picMkLst>
            <pc:docMk/>
            <pc:sldMk cId="55777309" sldId="260"/>
            <ac:picMk id="26" creationId="{619B5466-FC65-0A97-E144-3A9291F3F368}"/>
          </ac:picMkLst>
        </pc:picChg>
        <pc:picChg chg="mod">
          <ac:chgData name="Wolf Daniel" userId="6c5711b8-578f-4d36-989d-6d05a51a5dc1" providerId="ADAL" clId="{4B95AC02-54D5-4F3F-9238-B0FBA52350D1}" dt="2023-12-21T20:28:46.540" v="1422" actId="27784"/>
          <ac:picMkLst>
            <pc:docMk/>
            <pc:sldMk cId="55777309" sldId="260"/>
            <ac:picMk id="27" creationId="{FCC42471-D3F5-2095-12A2-271140AB5A46}"/>
          </ac:picMkLst>
        </pc:picChg>
      </pc:sldChg>
      <pc:sldChg chg="addSp delSp modSp mod modMedia">
        <pc:chgData name="Wolf Daniel" userId="6c5711b8-578f-4d36-989d-6d05a51a5dc1" providerId="ADAL" clId="{4B95AC02-54D5-4F3F-9238-B0FBA52350D1}" dt="2023-12-21T20:29:06.904" v="1426" actId="27784"/>
        <pc:sldMkLst>
          <pc:docMk/>
          <pc:sldMk cId="714850889" sldId="261"/>
        </pc:sldMkLst>
        <pc:spChg chg="add del mod">
          <ac:chgData name="Wolf Daniel" userId="6c5711b8-578f-4d36-989d-6d05a51a5dc1" providerId="ADAL" clId="{4B95AC02-54D5-4F3F-9238-B0FBA52350D1}" dt="2023-12-19T18:01:15.992" v="1396"/>
          <ac:spMkLst>
            <pc:docMk/>
            <pc:sldMk cId="714850889" sldId="261"/>
            <ac:spMk id="16" creationId="{610B72A1-9FB1-B6B7-0737-1CB6860DAD44}"/>
          </ac:spMkLst>
        </pc:spChg>
        <pc:spChg chg="add mod">
          <ac:chgData name="Wolf Daniel" userId="6c5711b8-578f-4d36-989d-6d05a51a5dc1" providerId="ADAL" clId="{4B95AC02-54D5-4F3F-9238-B0FBA52350D1}" dt="2023-12-19T18:01:20.516" v="1398" actId="20577"/>
          <ac:spMkLst>
            <pc:docMk/>
            <pc:sldMk cId="714850889" sldId="261"/>
            <ac:spMk id="17" creationId="{DBBF9624-D6D3-198E-6564-2436D146EF44}"/>
          </ac:spMkLst>
        </pc:spChg>
        <pc:grpChg chg="mod">
          <ac:chgData name="Wolf Daniel" userId="6c5711b8-578f-4d36-989d-6d05a51a5dc1" providerId="ADAL" clId="{4B95AC02-54D5-4F3F-9238-B0FBA52350D1}" dt="2023-12-19T17:58:42.174" v="1212" actId="962"/>
          <ac:grpSpMkLst>
            <pc:docMk/>
            <pc:sldMk cId="714850889" sldId="261"/>
            <ac:grpSpMk id="3" creationId="{00000000-0000-0000-0000-000000000000}"/>
          </ac:grpSpMkLst>
        </pc:grpChg>
        <pc:grpChg chg="mod">
          <ac:chgData name="Wolf Daniel" userId="6c5711b8-578f-4d36-989d-6d05a51a5dc1" providerId="ADAL" clId="{4B95AC02-54D5-4F3F-9238-B0FBA52350D1}" dt="2023-12-19T17:58:46.657" v="1213" actId="962"/>
          <ac:grpSpMkLst>
            <pc:docMk/>
            <pc:sldMk cId="714850889" sldId="261"/>
            <ac:grpSpMk id="5" creationId="{00000000-0000-0000-0000-000000000000}"/>
          </ac:grpSpMkLst>
        </pc:grpChg>
        <pc:picChg chg="mod">
          <ac:chgData name="Wolf Daniel" userId="6c5711b8-578f-4d36-989d-6d05a51a5dc1" providerId="ADAL" clId="{4B95AC02-54D5-4F3F-9238-B0FBA52350D1}" dt="2023-12-19T17:58:37.727" v="1211" actId="962"/>
          <ac:picMkLst>
            <pc:docMk/>
            <pc:sldMk cId="714850889" sldId="261"/>
            <ac:picMk id="2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58:52.670" v="1225" actId="962"/>
          <ac:picMkLst>
            <pc:docMk/>
            <pc:sldMk cId="714850889" sldId="261"/>
            <ac:picMk id="7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58:58.845" v="1235" actId="962"/>
          <ac:picMkLst>
            <pc:docMk/>
            <pc:sldMk cId="714850889" sldId="261"/>
            <ac:picMk id="8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59:02.641" v="1236" actId="962"/>
          <ac:picMkLst>
            <pc:docMk/>
            <pc:sldMk cId="714850889" sldId="261"/>
            <ac:picMk id="9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7:59:06.173" v="1254" actId="962"/>
          <ac:picMkLst>
            <pc:docMk/>
            <pc:sldMk cId="714850889" sldId="261"/>
            <ac:picMk id="10" creationId="{00000000-0000-0000-0000-000000000000}"/>
          </ac:picMkLst>
        </pc:picChg>
        <pc:picChg chg="mod">
          <ac:chgData name="Wolf Daniel" userId="6c5711b8-578f-4d36-989d-6d05a51a5dc1" providerId="ADAL" clId="{4B95AC02-54D5-4F3F-9238-B0FBA52350D1}" dt="2023-12-19T18:00:21.540" v="1370" actId="962"/>
          <ac:picMkLst>
            <pc:docMk/>
            <pc:sldMk cId="714850889" sldId="261"/>
            <ac:picMk id="11" creationId="{0E0B36F9-DB1C-855D-AB4E-BD9E8D77A33E}"/>
          </ac:picMkLst>
        </pc:picChg>
        <pc:picChg chg="mod">
          <ac:chgData name="Wolf Daniel" userId="6c5711b8-578f-4d36-989d-6d05a51a5dc1" providerId="ADAL" clId="{4B95AC02-54D5-4F3F-9238-B0FBA52350D1}" dt="2023-12-21T20:28:51.756" v="1423" actId="27784"/>
          <ac:picMkLst>
            <pc:docMk/>
            <pc:sldMk cId="714850889" sldId="261"/>
            <ac:picMk id="12" creationId="{81FB03AB-CB18-743F-7C82-23B89C237CA0}"/>
          </ac:picMkLst>
        </pc:picChg>
        <pc:picChg chg="mod">
          <ac:chgData name="Wolf Daniel" userId="6c5711b8-578f-4d36-989d-6d05a51a5dc1" providerId="ADAL" clId="{4B95AC02-54D5-4F3F-9238-B0FBA52350D1}" dt="2023-12-21T20:28:56.029" v="1424" actId="27784"/>
          <ac:picMkLst>
            <pc:docMk/>
            <pc:sldMk cId="714850889" sldId="261"/>
            <ac:picMk id="13" creationId="{912BA262-55A6-9B3E-FE5B-62B9770E84AF}"/>
          </ac:picMkLst>
        </pc:picChg>
        <pc:picChg chg="mod">
          <ac:chgData name="Wolf Daniel" userId="6c5711b8-578f-4d36-989d-6d05a51a5dc1" providerId="ADAL" clId="{4B95AC02-54D5-4F3F-9238-B0FBA52350D1}" dt="2023-12-21T20:29:02.793" v="1425" actId="27784"/>
          <ac:picMkLst>
            <pc:docMk/>
            <pc:sldMk cId="714850889" sldId="261"/>
            <ac:picMk id="14" creationId="{6BA37147-9C55-4C8B-C474-F71908A43738}"/>
          </ac:picMkLst>
        </pc:picChg>
        <pc:picChg chg="mod">
          <ac:chgData name="Wolf Daniel" userId="6c5711b8-578f-4d36-989d-6d05a51a5dc1" providerId="ADAL" clId="{4B95AC02-54D5-4F3F-9238-B0FBA52350D1}" dt="2023-12-21T20:29:06.904" v="1426" actId="27784"/>
          <ac:picMkLst>
            <pc:docMk/>
            <pc:sldMk cId="714850889" sldId="261"/>
            <ac:picMk id="15" creationId="{DCAEF025-F911-107A-5D33-E2F44A5C02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34" Type="http://schemas.microsoft.com/office/2017/04/relationships/track" Target="../media/track6.vtt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5.vtt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32" Type="http://schemas.microsoft.com/office/2017/04/relationships/track" Target="../media/track4.vtt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microsoft.com/office/2017/04/relationships/track" Target="../media/track1.vtt"/><Relationship Id="rId36" Type="http://schemas.microsoft.com/office/2017/04/relationships/track" Target="../media/track8.vtt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31" Type="http://schemas.microsoft.com/office/2017/04/relationships/track" Target="../media/track3.vtt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microsoft.com/office/2017/04/relationships/track" Target="../media/track2.vtt"/><Relationship Id="rId35" Type="http://schemas.microsoft.com/office/2017/04/relationships/track" Target="../media/track7.vtt"/><Relationship Id="rId8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34" Type="http://schemas.microsoft.com/office/2017/04/relationships/track" Target="../media/track14.vtt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13.vtt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32" Type="http://schemas.microsoft.com/office/2017/04/relationships/track" Target="../media/track12.vtt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microsoft.com/office/2017/04/relationships/track" Target="../media/track9.vtt"/><Relationship Id="rId36" Type="http://schemas.microsoft.com/office/2017/04/relationships/track" Target="../media/track16.vtt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31" Type="http://schemas.microsoft.com/office/2017/04/relationships/track" Target="../media/track11.vtt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Relationship Id="rId30" Type="http://schemas.microsoft.com/office/2017/04/relationships/track" Target="../media/track10.vtt"/><Relationship Id="rId35" Type="http://schemas.microsoft.com/office/2017/04/relationships/track" Target="../media/track15.vtt"/><Relationship Id="rId8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23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8.m4a"/><Relationship Id="rId21" Type="http://schemas.openxmlformats.org/officeDocument/2006/relationships/image" Target="../media/image28.png"/><Relationship Id="rId34" Type="http://schemas.microsoft.com/office/2017/04/relationships/track" Target="../media/track22.vtt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21.vtt"/><Relationship Id="rId2" Type="http://schemas.openxmlformats.org/officeDocument/2006/relationships/audio" Target="../media/media17.m4a"/><Relationship Id="rId16" Type="http://schemas.openxmlformats.org/officeDocument/2006/relationships/audio" Target="../media/media24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image" Target="../media/image31.svg"/><Relationship Id="rId32" Type="http://schemas.microsoft.com/office/2017/04/relationships/track" Target="../media/track20.vtt"/><Relationship Id="rId5" Type="http://schemas.microsoft.com/office/2007/relationships/media" Target="../media/media19.m4a"/><Relationship Id="rId15" Type="http://schemas.microsoft.com/office/2007/relationships/media" Target="../media/media24.m4a"/><Relationship Id="rId23" Type="http://schemas.openxmlformats.org/officeDocument/2006/relationships/image" Target="../media/image30.png"/><Relationship Id="rId28" Type="http://schemas.microsoft.com/office/2017/04/relationships/track" Target="../media/track17.vtt"/><Relationship Id="rId36" Type="http://schemas.microsoft.com/office/2017/04/relationships/track" Target="../media/track24.vtt"/><Relationship Id="rId10" Type="http://schemas.openxmlformats.org/officeDocument/2006/relationships/audio" Target="../media/media21.m4a"/><Relationship Id="rId19" Type="http://schemas.openxmlformats.org/officeDocument/2006/relationships/image" Target="../media/image26.png"/><Relationship Id="rId31" Type="http://schemas.microsoft.com/office/2017/04/relationships/track" Target="../media/track19.vtt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audio" Target="../media/media23.m4a"/><Relationship Id="rId22" Type="http://schemas.openxmlformats.org/officeDocument/2006/relationships/image" Target="../media/image29.svg"/><Relationship Id="rId27" Type="http://schemas.openxmlformats.org/officeDocument/2006/relationships/image" Target="../media/image37.png"/><Relationship Id="rId30" Type="http://schemas.microsoft.com/office/2017/04/relationships/track" Target="../media/track18.vtt"/><Relationship Id="rId35" Type="http://schemas.microsoft.com/office/2017/04/relationships/track" Target="../media/track23.vtt"/><Relationship Id="rId8" Type="http://schemas.openxmlformats.org/officeDocument/2006/relationships/audio" Target="../media/media20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4a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microsoft.com/office/2007/relationships/media" Target="../media/media26.m4a"/><Relationship Id="rId21" Type="http://schemas.openxmlformats.org/officeDocument/2006/relationships/image" Target="../media/image35.png"/><Relationship Id="rId7" Type="http://schemas.microsoft.com/office/2007/relationships/media" Target="../media/media28.m4a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audio" Target="../media/media25.m4a"/><Relationship Id="rId16" Type="http://schemas.openxmlformats.org/officeDocument/2006/relationships/image" Target="../media/image31.svg"/><Relationship Id="rId20" Type="http://schemas.microsoft.com/office/2017/04/relationships/track" Target="../media/track25.vtt"/><Relationship Id="rId1" Type="http://schemas.microsoft.com/office/2007/relationships/media" Target="../media/media25.m4a"/><Relationship Id="rId6" Type="http://schemas.openxmlformats.org/officeDocument/2006/relationships/audio" Target="../media/media27.m4a"/><Relationship Id="rId11" Type="http://schemas.openxmlformats.org/officeDocument/2006/relationships/image" Target="../media/image26.png"/><Relationship Id="rId24" Type="http://schemas.microsoft.com/office/2017/04/relationships/track" Target="../media/track28.vtt"/><Relationship Id="rId5" Type="http://schemas.microsoft.com/office/2007/relationships/media" Target="../media/media27.m4a"/><Relationship Id="rId15" Type="http://schemas.openxmlformats.org/officeDocument/2006/relationships/image" Target="../media/image30.png"/><Relationship Id="rId23" Type="http://schemas.microsoft.com/office/2017/04/relationships/track" Target="../media/track27.vtt"/><Relationship Id="rId10" Type="http://schemas.openxmlformats.org/officeDocument/2006/relationships/image" Target="../media/image1.png"/><Relationship Id="rId19" Type="http://schemas.openxmlformats.org/officeDocument/2006/relationships/image" Target="../media/image38.png"/><Relationship Id="rId4" Type="http://schemas.openxmlformats.org/officeDocument/2006/relationships/audio" Target="../media/media26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9.svg"/><Relationship Id="rId22" Type="http://schemas.microsoft.com/office/2017/04/relationships/track" Target="../media/track26.vt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cartoon of a child holding a large pe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3505200" y="3021983"/>
            <a:ext cx="11277599" cy="15388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أصوات حروف العلة</a:t>
            </a:r>
            <a:endParaRPr kumimoji="0" lang="en-US" sz="1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i Bold"/>
              <a:ea typeface="+mn-ea"/>
              <a:cs typeface="+mn-cs"/>
            </a:endParaRPr>
          </a:p>
        </p:txBody>
      </p:sp>
      <p:grpSp>
        <p:nvGrpSpPr>
          <p:cNvPr id="18" name="Group 18" descr="NYCPS Literacy Collaborative Logo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560213"/>
            <a:ext cx="112776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AE" sz="4000" dirty="0">
                <a:solidFill>
                  <a:srgbClr val="FFFFFF"/>
                </a:solidFill>
                <a:latin typeface="Mali Bold"/>
              </a:rPr>
              <a:t>نشاط تفاعلي للأطفال وأسرهم</a:t>
            </a:r>
            <a:endParaRPr lang="en-US" sz="40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 descr="clip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23883" y="106971"/>
            <a:ext cx="8969249" cy="10432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8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899" b="0" i="0" u="none" strike="noStrike" kern="1200" cap="none" spc="0" normalizeH="0" baseline="0" noProof="0" dirty="0">
                <a:ln>
                  <a:noFill/>
                </a:ln>
                <a:solidFill>
                  <a:srgbClr val="203963"/>
                </a:solidFill>
                <a:effectLst/>
                <a:uLnTx/>
                <a:uFillTx/>
                <a:latin typeface="Cooper Hewitt Bold"/>
                <a:ea typeface="+mn-ea"/>
                <a:cs typeface="+mn-cs"/>
              </a:rPr>
              <a:t>اتجاهات</a:t>
            </a:r>
            <a:endParaRPr kumimoji="0" lang="en-US" sz="6899" b="0" i="0" u="none" strike="noStrike" kern="1200" cap="none" spc="0" normalizeH="0" baseline="0" noProof="0" dirty="0">
              <a:ln>
                <a:noFill/>
              </a:ln>
              <a:solidFill>
                <a:srgbClr val="203963"/>
              </a:solidFill>
              <a:effectLst/>
              <a:uLnTx/>
              <a:uFillTx/>
              <a:latin typeface="Cooper Hewitt Bold"/>
              <a:ea typeface="+mn-ea"/>
              <a:cs typeface="+mn-cs"/>
            </a:endParaRPr>
          </a:p>
        </p:txBody>
      </p:sp>
      <p:pic>
        <p:nvPicPr>
          <p:cNvPr id="7" name="Picture 7" descr="girl wearing a crown sitting on a pile of book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326336" y="2978048"/>
            <a:ext cx="729526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4400" b="1" dirty="0"/>
              <a:t>أصوات فويل</a:t>
            </a:r>
            <a:endParaRPr lang="en-US" sz="4400" b="1" dirty="0"/>
          </a:p>
          <a:p>
            <a:pPr algn="r"/>
            <a:endParaRPr lang="en-US" sz="2800" dirty="0"/>
          </a:p>
          <a:p>
            <a:pPr marL="342900" indent="-342900" algn="r">
              <a:buFont typeface="+mj-lt"/>
              <a:buAutoNum type="arabicPeriod"/>
            </a:pPr>
            <a:r>
              <a:rPr lang="ar-AE" sz="2800" dirty="0"/>
              <a:t>اجلس مع طفلك وانقر على البطاقة واستمع إلى الحرف (الحروف) والكلمة الرئيسية والصوت.</a:t>
            </a:r>
            <a:endParaRPr lang="en-US" sz="2800" dirty="0"/>
          </a:p>
          <a:p>
            <a:pPr marL="342900" indent="-342900" algn="r">
              <a:buFont typeface="+mj-lt"/>
              <a:buAutoNum type="arabicPeriod"/>
            </a:pPr>
            <a:endParaRPr lang="en-US" sz="2800" dirty="0"/>
          </a:p>
          <a:p>
            <a:pPr marL="342900" indent="-342900" algn="r">
              <a:buFont typeface="+mj-lt"/>
              <a:buAutoNum type="arabicPeriod"/>
            </a:pPr>
            <a:r>
              <a:rPr lang="ar-AE" sz="2800" dirty="0"/>
              <a:t>كرر الحرف (الحروف) والكلمة الرئيسية والصوت لطفلك واطلب منه تكرارها بعدك.</a:t>
            </a:r>
            <a:endParaRPr lang="en-US" sz="2800" dirty="0"/>
          </a:p>
          <a:p>
            <a:pPr marL="342900" indent="-342900" algn="r">
              <a:buFont typeface="+mj-lt"/>
              <a:buAutoNum type="arabicPeriod"/>
            </a:pPr>
            <a:endParaRPr lang="en-US" sz="2800" dirty="0"/>
          </a:p>
          <a:p>
            <a:pPr marL="342900" indent="-342900" algn="r">
              <a:buFont typeface="+mj-lt"/>
              <a:buAutoNum type="arabicPeriod"/>
            </a:pPr>
            <a:r>
              <a:rPr lang="ar-AE" sz="2800"/>
              <a:t>اسألهم: "ما هي الكلمات التي يمكنك التفكير فيها والتي تحتوي على هذه الحروف المتحركة؟"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apple, safe, acorn, Alaska&#10;bottom row:&#10;wash, squat, elephant, Pet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3283788" y="1028700"/>
            <a:ext cx="11720423" cy="8278159"/>
          </a:xfrm>
          <a:prstGeom prst="rect">
            <a:avLst/>
          </a:prstGeom>
        </p:spPr>
      </p:pic>
      <p:pic>
        <p:nvPicPr>
          <p:cNvPr id="20" name="Audio Recording Aug 10, 2021 at 10:57:35 AM" descr="Audio Recording Aug 10, 2021 at 10:57:35 AM">
            <a:hlinkClick r:id="" action="ppaction://media"/>
            <a:extLst>
              <a:ext uri="{FF2B5EF4-FFF2-40B4-BE49-F238E27FC236}">
                <a16:creationId xmlns:a16="http://schemas.microsoft.com/office/drawing/2014/main" id="{EB3860E3-F0F8-375D-84DF-42798F2FA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ABCA8E5-0707-4318-9E2A-E27D1305F01F}" label="a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572000" y="4381500"/>
            <a:ext cx="609600" cy="609600"/>
          </a:xfrm>
          <a:prstGeom prst="rect">
            <a:avLst/>
          </a:prstGeom>
        </p:spPr>
      </p:pic>
      <p:pic>
        <p:nvPicPr>
          <p:cNvPr id="21" name="Audio Recording Aug 10, 2021 at 10:57:52 AM" descr="Audio Recording Aug 10, 2021 at 10:57:52 AM">
            <a:hlinkClick r:id="" action="ppaction://media"/>
            <a:extLst>
              <a:ext uri="{FF2B5EF4-FFF2-40B4-BE49-F238E27FC236}">
                <a16:creationId xmlns:a16="http://schemas.microsoft.com/office/drawing/2014/main" id="{A84BA2AE-8AA3-BB09-5CBB-D44864A2A0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8C62BCA-9A5D-4719-92A5-5EBD700E5B28}" label="a_2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3800" y="4389379"/>
            <a:ext cx="609600" cy="609600"/>
          </a:xfrm>
          <a:prstGeom prst="rect">
            <a:avLst/>
          </a:prstGeom>
        </p:spPr>
      </p:pic>
      <p:pic>
        <p:nvPicPr>
          <p:cNvPr id="22" name="Audio Recording Aug 10, 2021 at 10:58:12 AM" descr="Audio Recording Aug 10, 2021 at 10:58:12 AM">
            <a:hlinkClick r:id="" action="ppaction://media"/>
            <a:extLst>
              <a:ext uri="{FF2B5EF4-FFF2-40B4-BE49-F238E27FC236}">
                <a16:creationId xmlns:a16="http://schemas.microsoft.com/office/drawing/2014/main" id="{FBDF2C37-068B-145C-2D00-BF952C357AA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CF11478-414D-40C5-B0C0-A5EFF11DC504}" label="a_3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430777" y="4389379"/>
            <a:ext cx="609600" cy="609600"/>
          </a:xfrm>
          <a:prstGeom prst="rect">
            <a:avLst/>
          </a:prstGeom>
        </p:spPr>
      </p:pic>
      <p:pic>
        <p:nvPicPr>
          <p:cNvPr id="23" name="Audio Recording Aug 10, 2021 at 10:58:34 AM" descr="Audio Recording Aug 10, 2021 at 10:58:34 AM">
            <a:hlinkClick r:id="" action="ppaction://media"/>
            <a:extLst>
              <a:ext uri="{FF2B5EF4-FFF2-40B4-BE49-F238E27FC236}">
                <a16:creationId xmlns:a16="http://schemas.microsoft.com/office/drawing/2014/main" id="{4EB9073B-5A1F-3443-769D-2E52B5F7188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36F726B-D234-4923-AE81-B22F6B7FCDDC}" label="a_4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317754" y="4389379"/>
            <a:ext cx="609600" cy="609600"/>
          </a:xfrm>
          <a:prstGeom prst="rect">
            <a:avLst/>
          </a:prstGeom>
        </p:spPr>
      </p:pic>
      <p:pic>
        <p:nvPicPr>
          <p:cNvPr id="24" name="Audio Recording Aug 10, 2021 at 10:58:54 AM" descr="Audio Recording Aug 10, 2021 at 10:58:54 AM">
            <a:hlinkClick r:id="" action="ppaction://media"/>
            <a:extLst>
              <a:ext uri="{FF2B5EF4-FFF2-40B4-BE49-F238E27FC236}">
                <a16:creationId xmlns:a16="http://schemas.microsoft.com/office/drawing/2014/main" id="{62C63745-B285-4541-5642-E7481BAA1CC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D598018-95B0-4870-9739-EA54145AFB34}" label="a_5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572000" y="8426014"/>
            <a:ext cx="609600" cy="609600"/>
          </a:xfrm>
          <a:prstGeom prst="rect">
            <a:avLst/>
          </a:prstGeom>
        </p:spPr>
      </p:pic>
      <p:pic>
        <p:nvPicPr>
          <p:cNvPr id="25" name="Audio Recording Aug 10, 2021 at 10:59:18 AM" descr="Audio Recording Aug 10, 2021 at 10:59:18 AM">
            <a:hlinkClick r:id="" action="ppaction://media"/>
            <a:extLst>
              <a:ext uri="{FF2B5EF4-FFF2-40B4-BE49-F238E27FC236}">
                <a16:creationId xmlns:a16="http://schemas.microsoft.com/office/drawing/2014/main" id="{F1215BC0-8771-DC8A-C9B1-6C6CF932E70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D980018-8FDF-468D-8773-B6F9A5BEAE2A}" label="a_6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450012" y="8426014"/>
            <a:ext cx="609600" cy="609600"/>
          </a:xfrm>
          <a:prstGeom prst="rect">
            <a:avLst/>
          </a:prstGeom>
        </p:spPr>
      </p:pic>
      <p:pic>
        <p:nvPicPr>
          <p:cNvPr id="26" name="Audio Recording Aug 10, 2021 at 10:59:32 AM" descr="Audio Recording Aug 10, 2021 at 10:59:32 AM">
            <a:hlinkClick r:id="" action="ppaction://media"/>
            <a:extLst>
              <a:ext uri="{FF2B5EF4-FFF2-40B4-BE49-F238E27FC236}">
                <a16:creationId xmlns:a16="http://schemas.microsoft.com/office/drawing/2014/main" id="{B3DE5E9F-F560-20E9-E7C8-E14EFC7F15E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FBC8CEF-08FC-4640-9752-3A56796CEC28}" label="e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328024" y="8426014"/>
            <a:ext cx="609600" cy="609600"/>
          </a:xfrm>
          <a:prstGeom prst="rect">
            <a:avLst/>
          </a:prstGeom>
        </p:spPr>
      </p:pic>
      <p:pic>
        <p:nvPicPr>
          <p:cNvPr id="27" name="Audio Recording Aug 10, 2021 at 10:59:50 AM" descr="Audio Recording Aug 10, 2021 at 10:59:50 AM">
            <a:hlinkClick r:id="" action="ppaction://media"/>
            <a:extLst>
              <a:ext uri="{FF2B5EF4-FFF2-40B4-BE49-F238E27FC236}">
                <a16:creationId xmlns:a16="http://schemas.microsoft.com/office/drawing/2014/main" id="{0815410A-E8DE-B11F-F41D-C6B0716718A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C7E88306-74E5-407E-BF02-015E76F23AA9}" label="e_2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322236" y="8426014"/>
            <a:ext cx="605118" cy="605118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D067786-501C-7AF5-B5A6-78652271CF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642" y="9240738"/>
            <a:ext cx="8229600" cy="1143000"/>
          </a:xfrm>
        </p:spPr>
        <p:txBody>
          <a:bodyPr/>
          <a:lstStyle/>
          <a:p>
            <a:pPr algn="l"/>
            <a:r>
              <a:rPr lang="ar-AE" b="1" dirty="0">
                <a:solidFill>
                  <a:schemeClr val="bg1"/>
                </a:solidFill>
              </a:rPr>
              <a:t>صفحة 1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6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2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9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4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me, itch, pine, hi&#10;bottom row:&#10;animal, million, champion, octopus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35351"/>
            <a:ext cx="11720423" cy="8264857"/>
          </a:xfrm>
          <a:prstGeom prst="rect">
            <a:avLst/>
          </a:prstGeom>
        </p:spPr>
      </p:pic>
      <p:pic>
        <p:nvPicPr>
          <p:cNvPr id="12" name="Audio Recording Aug 10, 2021 at 11:00:23 AM" descr="Audio Recording Aug 10, 2021 at 11:00:23 AM">
            <a:hlinkClick r:id="" action="ppaction://media"/>
            <a:extLst>
              <a:ext uri="{FF2B5EF4-FFF2-40B4-BE49-F238E27FC236}">
                <a16:creationId xmlns:a16="http://schemas.microsoft.com/office/drawing/2014/main" id="{8751C3C3-AE6C-F24B-0623-BE3CFFC8BE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DAA30C2-2C93-4336-A7C3-41C258F54529}" label="e_3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4349083"/>
            <a:ext cx="784786" cy="701442"/>
          </a:xfrm>
          <a:prstGeom prst="rect">
            <a:avLst/>
          </a:prstGeom>
        </p:spPr>
      </p:pic>
      <p:pic>
        <p:nvPicPr>
          <p:cNvPr id="13" name="Audio Recording Aug 10, 2021 at 11:00:40 AM" descr="Audio Recording Aug 10, 2021 at 11:00:40 AM">
            <a:hlinkClick r:id="" action="ppaction://media"/>
            <a:extLst>
              <a:ext uri="{FF2B5EF4-FFF2-40B4-BE49-F238E27FC236}">
                <a16:creationId xmlns:a16="http://schemas.microsoft.com/office/drawing/2014/main" id="{07826B30-48D7-640E-B23F-7C0A2A59AB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44EC50F-0086-4E3E-A93A-902A6CAC5C92}" label="i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8998" y="4316199"/>
            <a:ext cx="784786" cy="784786"/>
          </a:xfrm>
          <a:prstGeom prst="rect">
            <a:avLst/>
          </a:prstGeom>
        </p:spPr>
      </p:pic>
      <p:pic>
        <p:nvPicPr>
          <p:cNvPr id="14" name="Audio Recording Aug 10, 2021 at 11:01:20 AM" descr="Audio Recording Aug 10, 2021 at 11:01:20 AM">
            <a:hlinkClick r:id="" action="ppaction://media"/>
            <a:extLst>
              <a:ext uri="{FF2B5EF4-FFF2-40B4-BE49-F238E27FC236}">
                <a16:creationId xmlns:a16="http://schemas.microsoft.com/office/drawing/2014/main" id="{08A12F01-A78A-A740-0F8A-4B45DE80019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B5C1E25-E6AF-41A7-A2C0-EB97330D5F3D}" label="i_2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09803" y="4328560"/>
            <a:ext cx="784785" cy="784785"/>
          </a:xfrm>
          <a:prstGeom prst="rect">
            <a:avLst/>
          </a:prstGeom>
        </p:spPr>
      </p:pic>
      <p:pic>
        <p:nvPicPr>
          <p:cNvPr id="15" name="Audio Recording Aug 10, 2021 at 11:01:41 AM" descr="Audio Recording Aug 10, 2021 at 11:01:41 AM">
            <a:hlinkClick r:id="" action="ppaction://media"/>
            <a:extLst>
              <a:ext uri="{FF2B5EF4-FFF2-40B4-BE49-F238E27FC236}">
                <a16:creationId xmlns:a16="http://schemas.microsoft.com/office/drawing/2014/main" id="{C46F20FD-42BB-B5AE-9520-91AD19B293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49AEBF4-D7CA-46BE-B9EB-7983AC6A7E53}" label="i_3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263000" y="4316199"/>
            <a:ext cx="784784" cy="784784"/>
          </a:xfrm>
          <a:prstGeom prst="rect">
            <a:avLst/>
          </a:prstGeom>
        </p:spPr>
      </p:pic>
      <p:pic>
        <p:nvPicPr>
          <p:cNvPr id="16" name="Audio Recording Aug 10, 2021 at 11:02:22 AM" descr="Audio Recording Aug 10, 2021 at 11:02:22 AM">
            <a:hlinkClick r:id="" action="ppaction://media"/>
            <a:extLst>
              <a:ext uri="{FF2B5EF4-FFF2-40B4-BE49-F238E27FC236}">
                <a16:creationId xmlns:a16="http://schemas.microsoft.com/office/drawing/2014/main" id="{C6F3845F-94C6-11BC-D4EA-D152A3B4716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CEE9A42B-5379-40EF-8783-6B4C9ACBEBF7}" label="i_4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8301943"/>
            <a:ext cx="784786" cy="784786"/>
          </a:xfrm>
          <a:prstGeom prst="rect">
            <a:avLst/>
          </a:prstGeom>
        </p:spPr>
      </p:pic>
      <p:pic>
        <p:nvPicPr>
          <p:cNvPr id="17" name="Audio Recording Aug 10, 2021 at 11:02:47 AM" descr="Audio Recording Aug 10, 2021 at 11:02:47 AM">
            <a:hlinkClick r:id="" action="ppaction://media"/>
            <a:extLst>
              <a:ext uri="{FF2B5EF4-FFF2-40B4-BE49-F238E27FC236}">
                <a16:creationId xmlns:a16="http://schemas.microsoft.com/office/drawing/2014/main" id="{E0FE366B-CF0D-1871-0DAE-29DD5F2A480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521D058-6ADB-4944-B9EA-E170EA073B6A}" label="i_5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8998" y="8301943"/>
            <a:ext cx="784786" cy="784786"/>
          </a:xfrm>
          <a:prstGeom prst="rect">
            <a:avLst/>
          </a:prstGeom>
        </p:spPr>
      </p:pic>
      <p:pic>
        <p:nvPicPr>
          <p:cNvPr id="18" name="Audio Recording Aug 10, 2021 at 11:03:01 AM" descr="Audio Recording Aug 10, 2021 at 11:03:01 AM">
            <a:hlinkClick r:id="" action="ppaction://media"/>
            <a:extLst>
              <a:ext uri="{FF2B5EF4-FFF2-40B4-BE49-F238E27FC236}">
                <a16:creationId xmlns:a16="http://schemas.microsoft.com/office/drawing/2014/main" id="{E0A3C175-7E3E-25FB-EE41-C0FBBCC6A0E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397F22E-9ADF-4597-A666-0350D3F142CF}" label="i_6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09804" y="8331771"/>
            <a:ext cx="784784" cy="784784"/>
          </a:xfrm>
          <a:prstGeom prst="rect">
            <a:avLst/>
          </a:prstGeom>
        </p:spPr>
      </p:pic>
      <p:pic>
        <p:nvPicPr>
          <p:cNvPr id="19" name="Audio Recording Aug 10, 2021 at 11:03:14 AM" descr="Audio Recording Aug 10, 2021 at 11:03:14 AM">
            <a:hlinkClick r:id="" action="ppaction://media"/>
            <a:extLst>
              <a:ext uri="{FF2B5EF4-FFF2-40B4-BE49-F238E27FC236}">
                <a16:creationId xmlns:a16="http://schemas.microsoft.com/office/drawing/2014/main" id="{E7F6B1B2-A75C-4E80-B68D-EF14FC9292B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84224F8-F9A7-4149-BEF6-5F7357EF7270}" label="o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94808" y="8331771"/>
            <a:ext cx="784784" cy="784784"/>
          </a:xfrm>
          <a:prstGeom prst="rect">
            <a:avLst/>
          </a:prstGeom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C9808D6B-6099-1186-0450-79485EBBDD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642" y="9240738"/>
            <a:ext cx="8229600" cy="1143000"/>
          </a:xfrm>
        </p:spPr>
        <p:txBody>
          <a:bodyPr/>
          <a:lstStyle/>
          <a:p>
            <a:pPr algn="l"/>
            <a:r>
              <a:rPr lang="ar-AE" b="1" dirty="0">
                <a:solidFill>
                  <a:schemeClr val="bg1"/>
                </a:solidFill>
              </a:rPr>
              <a:t>الصفحة 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6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2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73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4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6" y="9275907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cone, no, up, mule&#10;bottom row:&#10;rule, pupil, flu, cry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35351"/>
            <a:ext cx="11720422" cy="8264857"/>
          </a:xfrm>
          <a:prstGeom prst="rect">
            <a:avLst/>
          </a:prstGeom>
        </p:spPr>
      </p:pic>
      <p:pic>
        <p:nvPicPr>
          <p:cNvPr id="20" name="Audio Recording Aug 10, 2021 at 11:03:54 AM" descr="Audio Recording Aug 10, 2021 at 11:03:54 AM">
            <a:hlinkClick r:id="" action="ppaction://media"/>
            <a:extLst>
              <a:ext uri="{FF2B5EF4-FFF2-40B4-BE49-F238E27FC236}">
                <a16:creationId xmlns:a16="http://schemas.microsoft.com/office/drawing/2014/main" id="{D7B06B80-B72B-965E-5FD9-CBA843F5C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E3D7ACD-9948-4B5E-8454-1170F9BBC9BD}" label="o_2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4249848"/>
            <a:ext cx="893652" cy="893652"/>
          </a:xfrm>
          <a:prstGeom prst="rect">
            <a:avLst/>
          </a:prstGeom>
        </p:spPr>
      </p:pic>
      <p:pic>
        <p:nvPicPr>
          <p:cNvPr id="21" name="Audio Recording Aug 10, 2021 at 11:04:08 AM" descr="Audio Recording Aug 10, 2021 at 11:04:08 AM">
            <a:hlinkClick r:id="" action="ppaction://media"/>
            <a:extLst>
              <a:ext uri="{FF2B5EF4-FFF2-40B4-BE49-F238E27FC236}">
                <a16:creationId xmlns:a16="http://schemas.microsoft.com/office/drawing/2014/main" id="{A1CF8B3D-DC66-7352-225A-53F3E07691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EF6952C-66AE-47F6-BE0E-A1765A18A0DF}" label="o_3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47450" y="4249849"/>
            <a:ext cx="893651" cy="893651"/>
          </a:xfrm>
          <a:prstGeom prst="rect">
            <a:avLst/>
          </a:prstGeom>
        </p:spPr>
      </p:pic>
      <p:pic>
        <p:nvPicPr>
          <p:cNvPr id="22" name="Audio Recording Aug 10, 2021 at 11:04:23 AM" descr="Audio Recording Aug 10, 2021 at 11:04:23 AM">
            <a:hlinkClick r:id="" action="ppaction://media"/>
            <a:extLst>
              <a:ext uri="{FF2B5EF4-FFF2-40B4-BE49-F238E27FC236}">
                <a16:creationId xmlns:a16="http://schemas.microsoft.com/office/drawing/2014/main" id="{D9B3EF49-B2D2-9045-BF3B-B34BCD194E1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E4C184A-102A-4410-98BA-09FB33A16DD2}" label="u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99100" y="4249850"/>
            <a:ext cx="893650" cy="893650"/>
          </a:xfrm>
          <a:prstGeom prst="rect">
            <a:avLst/>
          </a:prstGeom>
        </p:spPr>
      </p:pic>
      <p:pic>
        <p:nvPicPr>
          <p:cNvPr id="23" name="Audio Recording Aug 10, 2021 at 11:04:40 AM" descr="Audio Recording Aug 10, 2021 at 11:04:40 AM">
            <a:hlinkClick r:id="" action="ppaction://media"/>
            <a:extLst>
              <a:ext uri="{FF2B5EF4-FFF2-40B4-BE49-F238E27FC236}">
                <a16:creationId xmlns:a16="http://schemas.microsoft.com/office/drawing/2014/main" id="{1C48D438-3DB9-5748-2741-51E30CCE40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0DFEDD8-F8B5-4646-B968-931E2EAFA085}" label="u_2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38609" y="4243124"/>
            <a:ext cx="893649" cy="893649"/>
          </a:xfrm>
          <a:prstGeom prst="rect">
            <a:avLst/>
          </a:prstGeom>
        </p:spPr>
      </p:pic>
      <p:pic>
        <p:nvPicPr>
          <p:cNvPr id="24" name="Audio Recording Aug 10, 2021 at 11:04:54 AM" descr="Audio Recording Aug 10, 2021 at 11:04:54 AM">
            <a:hlinkClick r:id="" action="ppaction://media"/>
            <a:extLst>
              <a:ext uri="{FF2B5EF4-FFF2-40B4-BE49-F238E27FC236}">
                <a16:creationId xmlns:a16="http://schemas.microsoft.com/office/drawing/2014/main" id="{B54EC9FF-2D64-DB1B-DFAE-E1D3E390ADE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1E462A6-C75F-49AB-9B56-6E6829F5D990}" label="u_3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343400" y="8211134"/>
            <a:ext cx="881014" cy="881014"/>
          </a:xfrm>
          <a:prstGeom prst="rect">
            <a:avLst/>
          </a:prstGeom>
        </p:spPr>
      </p:pic>
      <p:pic>
        <p:nvPicPr>
          <p:cNvPr id="25" name="Audio Recording Aug 10, 2021 at 11:05:13 AM" descr="Audio Recording Aug 10, 2021 at 11:05:13 AM">
            <a:hlinkClick r:id="" action="ppaction://media"/>
            <a:extLst>
              <a:ext uri="{FF2B5EF4-FFF2-40B4-BE49-F238E27FC236}">
                <a16:creationId xmlns:a16="http://schemas.microsoft.com/office/drawing/2014/main" id="{13B79EEF-BD91-DA3C-9726-23B74189597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0CBA678-8FF5-4C45-9A3B-FE0BF035B24A}" label="u_4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47450" y="8233524"/>
            <a:ext cx="893651" cy="893651"/>
          </a:xfrm>
          <a:prstGeom prst="rect">
            <a:avLst/>
          </a:prstGeom>
        </p:spPr>
      </p:pic>
      <p:pic>
        <p:nvPicPr>
          <p:cNvPr id="26" name="Audio Recording Aug 10, 2021 at 11:05:28 AM" descr="Audio Recording Aug 10, 2021 at 11:05:28 AM">
            <a:hlinkClick r:id="" action="ppaction://media"/>
            <a:extLst>
              <a:ext uri="{FF2B5EF4-FFF2-40B4-BE49-F238E27FC236}">
                <a16:creationId xmlns:a16="http://schemas.microsoft.com/office/drawing/2014/main" id="{619B5466-FC65-0A97-E144-3A9291F3F36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76B551B-4C2F-44A1-9AA5-C5E7B0EDD42B}" label="u_5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99100" y="8267912"/>
            <a:ext cx="893650" cy="893650"/>
          </a:xfrm>
          <a:prstGeom prst="rect">
            <a:avLst/>
          </a:prstGeom>
        </p:spPr>
      </p:pic>
      <p:pic>
        <p:nvPicPr>
          <p:cNvPr id="27" name="Audio Recording Aug 10, 2021 at 11:05:46 AM" descr="Audio Recording Aug 10, 2021 at 11:05:46 AM">
            <a:hlinkClick r:id="" action="ppaction://media"/>
            <a:extLst>
              <a:ext uri="{FF2B5EF4-FFF2-40B4-BE49-F238E27FC236}">
                <a16:creationId xmlns:a16="http://schemas.microsoft.com/office/drawing/2014/main" id="{FCC42471-D3F5-2095-12A2-271140AB5A4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37F4785-8402-4656-8FE9-F7CC797FA031}" label="y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50749" y="8212251"/>
            <a:ext cx="893649" cy="893649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F5C32E2C-E4DF-683C-742A-E5B853AB7C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3266" y="9240738"/>
            <a:ext cx="8229600" cy="1143000"/>
          </a:xfrm>
        </p:spPr>
        <p:txBody>
          <a:bodyPr/>
          <a:lstStyle/>
          <a:p>
            <a:pPr algn="l"/>
            <a:r>
              <a:rPr lang="ar-AE" b="1">
                <a:solidFill>
                  <a:schemeClr val="bg1"/>
                </a:solidFill>
              </a:rPr>
              <a:t>الصفحة 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2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8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6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92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20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0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baby, reply, gym, typ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289" y="2497091"/>
            <a:ext cx="14454098" cy="5096277"/>
          </a:xfrm>
          <a:prstGeom prst="rect">
            <a:avLst/>
          </a:prstGeom>
        </p:spPr>
      </p:pic>
      <p:pic>
        <p:nvPicPr>
          <p:cNvPr id="12" name="Audio Recording Aug 10, 2021 at 11:06:27 AM" descr="Audio Recording Aug 10, 2021 at 11:06:27 AM">
            <a:hlinkClick r:id="" action="ppaction://media"/>
            <a:extLst>
              <a:ext uri="{FF2B5EF4-FFF2-40B4-BE49-F238E27FC236}">
                <a16:creationId xmlns:a16="http://schemas.microsoft.com/office/drawing/2014/main" id="{81FB03AB-CB18-743F-7C82-23B89C237C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046252B-B98E-4320-A8DB-AE917E7E41A5}" label="y_2" lang="" r:embed="rId2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352800" y="6444357"/>
            <a:ext cx="974663" cy="974663"/>
          </a:xfrm>
          <a:prstGeom prst="rect">
            <a:avLst/>
          </a:prstGeom>
        </p:spPr>
      </p:pic>
      <p:pic>
        <p:nvPicPr>
          <p:cNvPr id="13" name="Audio Recording Aug 10, 2021 at 11:06:41 AM" descr="Audio Recording Aug 10, 2021 at 11:06:41 AM">
            <a:hlinkClick r:id="" action="ppaction://media"/>
            <a:extLst>
              <a:ext uri="{FF2B5EF4-FFF2-40B4-BE49-F238E27FC236}">
                <a16:creationId xmlns:a16="http://schemas.microsoft.com/office/drawing/2014/main" id="{912BA262-55A6-9B3E-FE5B-62B9770E84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3850612-F904-4156-BAA6-51F04EAB2FAF}" label="y_3" lang="" r:embed="rId2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934200" y="6444357"/>
            <a:ext cx="974663" cy="974663"/>
          </a:xfrm>
          <a:prstGeom prst="rect">
            <a:avLst/>
          </a:prstGeom>
        </p:spPr>
      </p:pic>
      <p:pic>
        <p:nvPicPr>
          <p:cNvPr id="14" name="Audio Recording Aug 10, 2021 at 11:06:55 AM" descr="Audio Recording Aug 10, 2021 at 11:06:55 AM">
            <a:hlinkClick r:id="" action="ppaction://media"/>
            <a:extLst>
              <a:ext uri="{FF2B5EF4-FFF2-40B4-BE49-F238E27FC236}">
                <a16:creationId xmlns:a16="http://schemas.microsoft.com/office/drawing/2014/main" id="{6BA37147-9C55-4C8B-C474-F71908A4373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87D07D4-2C4F-425D-8A64-657F547AD498}" label="y_4" lang="" r:embed="rId2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515600" y="6516075"/>
            <a:ext cx="974663" cy="974663"/>
          </a:xfrm>
          <a:prstGeom prst="rect">
            <a:avLst/>
          </a:prstGeom>
        </p:spPr>
      </p:pic>
      <p:pic>
        <p:nvPicPr>
          <p:cNvPr id="15" name="Audio Recording Aug 10, 2021 at 11:07:16 AM" descr="Audio Recording Aug 10, 2021 at 11:07:16 AM">
            <a:hlinkClick r:id="" action="ppaction://media"/>
            <a:extLst>
              <a:ext uri="{FF2B5EF4-FFF2-40B4-BE49-F238E27FC236}">
                <a16:creationId xmlns:a16="http://schemas.microsoft.com/office/drawing/2014/main" id="{DCAEF025-F911-107A-5D33-E2F44A5C024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FF42E0E-2F87-4740-B023-22382F0FC11F}" label="y_5" lang="" r:embed="rId2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4012447" y="6567985"/>
            <a:ext cx="922753" cy="922753"/>
          </a:xfrm>
          <a:prstGeom prst="rect">
            <a:avLst/>
          </a:prstGeom>
        </p:spPr>
      </p:pic>
      <p:sp>
        <p:nvSpPr>
          <p:cNvPr id="17" name="Title 11">
            <a:extLst>
              <a:ext uri="{FF2B5EF4-FFF2-40B4-BE49-F238E27FC236}">
                <a16:creationId xmlns:a16="http://schemas.microsoft.com/office/drawing/2014/main" id="{DBBF9624-D6D3-198E-6564-2436D146EF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2663" y="9231174"/>
            <a:ext cx="8229600" cy="1143000"/>
          </a:xfrm>
        </p:spPr>
        <p:txBody>
          <a:bodyPr/>
          <a:lstStyle/>
          <a:p>
            <a:pPr algn="l"/>
            <a:r>
              <a:rPr lang="en-US" b="1">
                <a:solidFill>
                  <a:schemeClr val="bg1"/>
                </a:solidFill>
              </a:rPr>
              <a:t>Page 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4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8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FE248E-F99F-45E1-935E-BBA92E3DC769}"/>
</file>

<file path=customXml/itemProps2.xml><?xml version="1.0" encoding="utf-8"?>
<ds:datastoreItem xmlns:ds="http://schemas.openxmlformats.org/officeDocument/2006/customXml" ds:itemID="{48ADF919-E540-476D-B174-EAA94ACF402D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70</Words>
  <Application>Microsoft Office PowerPoint</Application>
  <PresentationFormat>Custom</PresentationFormat>
  <Paragraphs>16</Paragraphs>
  <Slides>6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Mali Bold</vt:lpstr>
      <vt:lpstr>Cooper Hewitt Bold</vt:lpstr>
      <vt:lpstr>Calibri</vt:lpstr>
      <vt:lpstr>Arial</vt:lpstr>
      <vt:lpstr>Acherus Grotesque Light Bold</vt:lpstr>
      <vt:lpstr>Office Theme</vt:lpstr>
      <vt:lpstr>أصوات حروف العلة</vt:lpstr>
      <vt:lpstr>اتجاهات</vt:lpstr>
      <vt:lpstr>صفحة 1</vt:lpstr>
      <vt:lpstr>الصفحة 2</vt:lpstr>
      <vt:lpstr>الصفحة 3</vt:lpstr>
      <vt:lpstr>Page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5</cp:revision>
  <dcterms:created xsi:type="dcterms:W3CDTF">2006-08-16T00:00:00Z</dcterms:created>
  <dcterms:modified xsi:type="dcterms:W3CDTF">2023-12-21T20:29:10Z</dcterms:modified>
  <dc:identifier>DAFRYEIHZ1c</dc:identifier>
</cp:coreProperties>
</file>